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41148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B2A56"/>
                </a:solidFill>
                <a:latin typeface="Arial"/>
              </a:rPr>
              <a:t>STUDENT INFORMATION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621792"/>
            <a:ext cx="4114800" cy="0"/>
          </a:xfrm>
          <a:prstGeom prst="line">
            <a:avLst/>
          </a:prstGeom>
          <a:ln w="15875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777240"/>
            <a:ext cx="132588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Full Name: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37360" y="996695"/>
            <a:ext cx="283464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1097280"/>
            <a:ext cx="132588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Class / Group: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37360" y="1316736"/>
            <a:ext cx="283464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" y="1417320"/>
            <a:ext cx="132588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Date: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37360" y="1636776"/>
            <a:ext cx="283464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20640" y="566928"/>
            <a:ext cx="5486400" cy="73152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B2A56"/>
                </a:solidFill>
                <a:latin typeface="Arial"/>
              </a:rPr>
              <a:t>ACADEMICS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691640"/>
            <a:ext cx="12191695" cy="822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1773936"/>
            <a:ext cx="12191695" cy="45720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1819656"/>
            <a:ext cx="91440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1B2A56"/>
                </a:solidFill>
                <a:latin typeface="Arial"/>
              </a:rPr>
              <a:t>TOPIC: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71600" y="2084831"/>
            <a:ext cx="5029200" cy="0"/>
          </a:xfrm>
          <a:prstGeom prst="line">
            <a:avLst/>
          </a:prstGeom>
          <a:ln w="12700">
            <a:solidFill>
              <a:srgbClr val="9DC3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949440" y="1819656"/>
            <a:ext cx="160020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1B2A56"/>
                </a:solidFill>
                <a:latin typeface="Arial"/>
              </a:rPr>
              <a:t>INSTRUCTIONS: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9640" y="1819656"/>
            <a:ext cx="310896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 i="0">
                <a:solidFill>
                  <a:srgbClr val="6B7280"/>
                </a:solidFill>
                <a:latin typeface="Arial"/>
              </a:rPr>
              <a:t>Show full working steps.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0" y="233172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283463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333755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384047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434339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484631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534923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585215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0" y="635507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14400" y="2999232"/>
            <a:ext cx="10360152" cy="6400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600" b="1" i="0">
                <a:solidFill>
                  <a:srgbClr val="111827"/>
                </a:solidFill>
                <a:latin typeface="Arial"/>
              </a:rPr>
              <a:t>Place Value: Writing Numbers in Expanded Form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3840480"/>
            <a:ext cx="10360152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1B2A56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4480560"/>
            <a:ext cx="10360152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0" i="1">
                <a:solidFill>
                  <a:srgbClr val="6B7280"/>
                </a:solidFill>
                <a:latin typeface="Arial"/>
              </a:rPr>
              <a:t>30 câu luyện tập  ·  10 chuẩn  ·  10 nâng cao  ·  10 vượt</a:t>
            </a:r>
          </a:p>
        </p:txBody>
      </p:sp>
      <p:pic>
        <p:nvPicPr>
          <p:cNvPr id="29" name="Picture 2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228600"/>
            <a:ext cx="1143000" cy="1143000"/>
          </a:xfrm>
          <a:prstGeom prst="rect">
            <a:avLst/>
          </a:prstGeom>
          <a:effectLst/>
        </p:spPr>
      </p:pic>
      <p:sp>
        <p:nvSpPr>
          <p:cNvPr id="30" name="TextBox 29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 678 thành tổng các trăm, chục, đơn vị.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+ 80 + 7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 + 70 + 8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600 + 70 + 8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800 + 70 + 6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+ 70 + 80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678 as a sum of hundreds, tens and ones.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+ 80 + 7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 + 70 + 8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600 + 70 + 8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800 + 70 + 6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+ 70 + 80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 678 thành tổng các trăm, chục, đơn vị.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678 as a sum of hundreds, tens and ones.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+ 80 + 7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 + 70 + 8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600 + 70 + 8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800 + 70 + 6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+ 70 + 80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678 có 6 trăm, 7 chục, 8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678 = 600 + 70 + 8 = 6×100 + 7×10 + 8.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678 has 6 hundreds, 7 tens and 8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678 = 600 + 70 + 8 = 6×100 + 7×10 + 8.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245 được viết thành tổng nào dưới đây?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200 + 40 + 5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200 + 50 + 4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20 + 40 + 5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+ 40 + 2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200 + 40 + 50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sum below is equal to the number 245?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200 + 40 + 5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200 + 50 + 4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20 + 40 + 5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+ 40 + 2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200 + 40 + 50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245 được viết thành tổng nào dưới đây?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sum below is equal to the number 245?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200 + 40 + 5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200 + 50 + 4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20 + 40 + 5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+ 40 + 2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200 + 40 + 50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245 có 2 trăm, 4 chục, 5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245 = 200 + 40 + 5 = 2×100 + 4×10 + 5.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245 has 2 hundreds, 4 tens and 5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245 = 200 + 40 + 5 = 2×100 + 4×10 + 5.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Q3. </a:t>
            </a:r>
            <a:r>
              <a:rPr sz="1300" i="0">
                <a:solidFill>
                  <a:srgbClr val="111827"/>
                </a:solidFill>
                <a:latin typeface="Arial"/>
              </a:rPr>
              <a:t>Phân tích số 391 thành tổng các trăm, chục và đơn vị.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300 + 10 + 9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30 + 90 + 1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100 + 90 + 3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300 + 90 + 1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300 + 90 + 10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Q3. </a:t>
            </a:r>
            <a:r>
              <a:rPr sz="1300" i="0">
                <a:solidFill>
                  <a:srgbClr val="111827"/>
                </a:solidFill>
                <a:latin typeface="Arial"/>
              </a:rPr>
              <a:t>Break the number 391 into a sum of hundreds, tens and ones.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300 + 10 + 9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30 + 90 + 1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100 + 90 + 3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300 + 90 + 1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300 + 90 + 10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Q3. </a:t>
            </a:r>
            <a:r>
              <a:rPr sz="1300" i="0">
                <a:solidFill>
                  <a:srgbClr val="111827"/>
                </a:solidFill>
                <a:latin typeface="Arial"/>
              </a:rPr>
              <a:t>Phân tích số 391 thành tổng các trăm, chục và đơn vị.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Break the number 391 into a sum of hundreds, tens and ones.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300 + 10 + 9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30 + 90 + 1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100 + 90 + 3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300 + 90 + 1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300 + 90 + 10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391 có 3 trăm, 9 chục, 1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391 = 300 + 90 + 1 = 3×100 + 9×10 + 1.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391 has 3 hundreds, 9 tens and 1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391 = 300 + 90 + 1 = 3×100 + 9×10 + 1.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Q4.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viết nào thể hiện đúng cấu tạo của số 507?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500 + 70 + 0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500 + 0 + 7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50 + 0 + 7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700 + 0 + 5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500 + 0 + 70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Q4.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expression shows the correct place value of 507?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500 + 70 + 0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500 + 0 + 7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50 + 0 + 7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700 + 0 + 5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500 + 0 + 70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Q4.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viết nào thể hiện đúng cấu tạo của số 507?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expression shows the correct place value of 507?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500 + 70 + 0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500 + 0 + 7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50 + 0 + 7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700 + 0 + 5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500 + 0 + 70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507 có 5 trăm, 0 chục, 7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507 = 500 + 0 + 7 = 5×100 + 0×10 + 7.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507 has 5 hundreds, 0 tens and 7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507 = 500 + 0 + 7 = 5×100 + 0×10 + 7.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839 bằng tổng nào sau đây?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800 + 90 + 3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 + 30 + 9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900 + 30 + 8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800 + 30 + 90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800 + 30 + 9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Q5. </a:t>
            </a:r>
            <a:r>
              <a:rPr sz="1300" i="0">
                <a:solidFill>
                  <a:srgbClr val="111827"/>
                </a:solidFill>
                <a:latin typeface="Arial"/>
              </a:rPr>
              <a:t>The number 839 is equal to which sum below?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800 + 90 + 3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 + 30 + 9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900 + 30 + 8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800 + 30 + 90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800 + 30 + 9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839 bằng tổng nào sau đây?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number 839 is equal to which sum below?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800 + 90 + 3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 + 30 + 9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900 + 30 + 8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800 + 30 + 90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800 + 30 + 9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839 có 8 trăm, 3 chục, 9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839 = 800 + 30 + 9 = 8×100 + 3×10 + 9.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839 has 8 hundreds, 3 tens and 9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839 = 800 + 30 + 9 = 8×100 + 3×10 + 9.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Q6.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734 dưới dạng tổng của trăm, chục, đơn vị.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700 + 30 + 4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700 + 40 + 3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70 + 30 + 4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400 + 30 + 7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700 + 30 + 40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Q6.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734 as a sum of hundreds, tens and ones.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700 + 30 + 4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700 + 40 + 3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70 + 30 + 4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400 + 30 + 7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700 + 30 + 40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Q6.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734 dưới dạng tổng của trăm, chục, đơn vị.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734 as a sum of hundreds, tens and ones.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700 + 30 + 4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700 + 40 + 3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70 + 30 + 4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400 + 30 + 7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700 + 30 + 40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734 có 7 trăm, 3 chục, 4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734 = 700 + 30 + 4 = 7×100 + 3×10 + 4.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734 has 7 hundreds, 3 tens and 4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734 = 700 + 30 + 4 = 7×100 + 3×10 + 4.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Q7. </a:t>
            </a:r>
            <a:r>
              <a:rPr sz="1300" i="0">
                <a:solidFill>
                  <a:srgbClr val="111827"/>
                </a:solidFill>
                <a:latin typeface="Arial"/>
              </a:rPr>
              <a:t>Chọn cách phân tích đúng của số 429.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400 + 90 + 2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 + 20 + 9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400 + 20 + 9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900 + 20 + 4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400 + 20 + 90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Q7. </a:t>
            </a:r>
            <a:r>
              <a:rPr sz="1300" i="0">
                <a:solidFill>
                  <a:srgbClr val="111827"/>
                </a:solidFill>
                <a:latin typeface="Arial"/>
              </a:rPr>
              <a:t>Choose the correct expanded form of 429.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400 + 90 + 2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 + 20 + 9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400 + 20 + 9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900 + 20 + 4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400 + 20 + 90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Q7. </a:t>
            </a:r>
            <a:r>
              <a:rPr sz="1300" i="0">
                <a:solidFill>
                  <a:srgbClr val="111827"/>
                </a:solidFill>
                <a:latin typeface="Arial"/>
              </a:rPr>
              <a:t>Chọn cách phân tích đúng của số 429.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Choose the correct expanded form of 429.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400 + 90 + 2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 + 20 + 9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400 + 20 + 9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900 + 20 + 4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400 + 20 + 90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429 có 4 trăm, 2 chục, 9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429 = 400 + 20 + 9 = 4×100 + 2×10 + 9.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429 has 4 hundreds, 2 tens and 9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429 = 400 + 20 + 9 = 4×100 + 2×10 + 9.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Q8.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682 tách thành tổng các hàng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+ 20 + 8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 + 80 + 2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200 + 80 + 6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+ 80 + 2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+ 80 + 20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Q8. </a:t>
            </a:r>
            <a:r>
              <a:rPr sz="1300" i="0">
                <a:solidFill>
                  <a:srgbClr val="111827"/>
                </a:solidFill>
                <a:latin typeface="Arial"/>
              </a:rPr>
              <a:t>The number 682 split into place values is?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+ 20 + 8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 + 80 + 2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200 + 80 + 6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+ 80 + 2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+ 80 + 20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Q8.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682 tách thành tổng các hàng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number 682 split into place values is?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+ 20 + 8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 + 80 + 2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200 + 80 + 6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+ 80 + 2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+ 80 + 20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682 có 6 trăm, 8 chục, 2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682 = 600 + 80 + 2 = 6×100 + 8×10 + 2.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682 has 6 hundreds, 8 tens and 2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682 = 600 + 80 + 2 = 6×100 + 8×10 + 2.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Q9. </a:t>
            </a:r>
            <a:r>
              <a:rPr sz="1300" i="0">
                <a:solidFill>
                  <a:srgbClr val="111827"/>
                </a:solidFill>
                <a:latin typeface="Arial"/>
              </a:rPr>
              <a:t>Tổng các trăm, chục, đơn vị của số 915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900 + 50 + 1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900 + 10 + 5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90 + 10 + 5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+ 10 + 9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900 + 10 + 50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Q9. </a:t>
            </a:r>
            <a:r>
              <a:rPr sz="1300" i="0">
                <a:solidFill>
                  <a:srgbClr val="111827"/>
                </a:solidFill>
                <a:latin typeface="Arial"/>
              </a:rPr>
              <a:t>The sum of the hundreds, tens and ones of 915 is?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900 + 50 + 1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900 + 10 + 5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90 + 10 + 5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+ 10 + 9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900 + 10 + 50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Q9. </a:t>
            </a:r>
            <a:r>
              <a:rPr sz="1300" i="0">
                <a:solidFill>
                  <a:srgbClr val="111827"/>
                </a:solidFill>
                <a:latin typeface="Arial"/>
              </a:rPr>
              <a:t>Tổng các trăm, chục, đơn vị của số 915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sum of the hundreds, tens and ones of 915 is?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900 + 50 + 1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900 + 10 + 5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90 + 10 + 5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+ 10 + 9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900 + 10 + 50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915 có 9 trăm, 1 chục, 5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915 = 900 + 10 + 5 = 9×100 + 1×10 + 5.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915 has 9 hundreds, 1 tens and 5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915 = 900 + 10 + 5 = 9×100 + 1×10 + 5.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Q10. </a:t>
            </a:r>
            <a:r>
              <a:rPr sz="1300" i="0">
                <a:solidFill>
                  <a:srgbClr val="111827"/>
                </a:solidFill>
                <a:latin typeface="Arial"/>
              </a:rPr>
              <a:t>Phân tích số 356 theo các hàng.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300 + 60 + 5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30 + 50 + 6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600 + 50 + 3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300 + 50 + 60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300 + 50 + 6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Q10.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356 in expanded form by place value.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300 + 60 + 5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30 + 50 + 6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600 + 50 + 3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300 + 50 + 60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300 + 50 + 6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Q10. </a:t>
            </a:r>
            <a:r>
              <a:rPr sz="1300" i="0">
                <a:solidFill>
                  <a:srgbClr val="111827"/>
                </a:solidFill>
                <a:latin typeface="Arial"/>
              </a:rPr>
              <a:t>Phân tích số 356 theo các hàng.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356 in expanded form by place value.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300 + 60 + 5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30 + 50 + 6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600 + 50 + 3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300 + 50 + 60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300 + 50 + 6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356 có 3 trăm, 5 chục, 6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356 = 300 + 50 + 6 = 3×100 + 5×10 + 6.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356 has 3 hundreds, 5 tens and 6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356 = 300 + 50 + 6 = 3×100 + 5×10 + 6.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Q11.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bằng 500 + 90 + 2?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529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952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592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5902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Q11.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number is equal to 500 + 90 + 2?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529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952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592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5902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Q11.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bằng 500 + 90 + 2?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number is equal to 500 + 90 + 2?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529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952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592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5902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500 + 90 + 2 = 5 trăm 9 chục 2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Vậy số đó là 592.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500 + 90 + 2 = 5 hundreds 9 tens 2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So the number is 592.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Q12.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bằng 700 + 0 + 4?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740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7004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Q12.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number is equal to 700 + 0 + 4?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740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7004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Q12.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bằng 700 + 0 + 4?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number is equal to 700 + 0 + 4?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740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407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7004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700 + 0 + 4 = 7 trăm 0 chục 4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Vậy số đó là 704.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700 + 0 + 4 = 7 hundreds 0 tens 4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So the number is 704.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Q13. </a:t>
            </a:r>
            <a:r>
              <a:rPr sz="1300" i="0">
                <a:solidFill>
                  <a:srgbClr val="111827"/>
                </a:solidFill>
                <a:latin typeface="Arial"/>
              </a:rPr>
              <a:t>Trong số 483, chữ số 8 có giá trị bao nhiêu?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480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Q13. </a:t>
            </a:r>
            <a:r>
              <a:rPr sz="1300" i="0">
                <a:solidFill>
                  <a:srgbClr val="111827"/>
                </a:solidFill>
                <a:latin typeface="Arial"/>
              </a:rPr>
              <a:t>In the number 483, what is the value of the digit 8?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480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Q13. </a:t>
            </a:r>
            <a:r>
              <a:rPr sz="1300" i="0">
                <a:solidFill>
                  <a:srgbClr val="111827"/>
                </a:solidFill>
                <a:latin typeface="Arial"/>
              </a:rPr>
              <a:t>Trong số 483, chữ số 8 có giá trị bao nhiêu?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In the number 483, what is the value of the digit 8?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480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Chữ số 8 ở hàng chục nên có giá trị 8×10 = 80.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digit 8 is in the tens place, so its value is 8×10 = 80.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Q14. </a:t>
            </a:r>
            <a:r>
              <a:rPr sz="1300" i="0">
                <a:solidFill>
                  <a:srgbClr val="111827"/>
                </a:solidFill>
                <a:latin typeface="Arial"/>
              </a:rPr>
              <a:t>Trong số 216, chữ số 6 có giá trị là bao nhiêu?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 chục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Q14. </a:t>
            </a:r>
            <a:r>
              <a:rPr sz="1300" i="0">
                <a:solidFill>
                  <a:srgbClr val="111827"/>
                </a:solidFill>
                <a:latin typeface="Arial"/>
              </a:rPr>
              <a:t>In the number 216, what is the value of the digit 6?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 tens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Q14. </a:t>
            </a:r>
            <a:r>
              <a:rPr sz="1300" i="0">
                <a:solidFill>
                  <a:srgbClr val="111827"/>
                </a:solidFill>
                <a:latin typeface="Arial"/>
              </a:rPr>
              <a:t>Trong số 216, chữ số 6 có giá trị là bao nhiêu?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In the number 216, what is the value of the digit 6?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38600" y="213969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74280" y="213969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9631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38600" y="249631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 chục  /  6 tens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Chữ số 6 ở hàng đơn vị nên có giá trị 6.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digit 6 is in the ones place, so its value is 6.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abc (với a = 3, b = 7, c = 1)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371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173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137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Q15. </a:t>
            </a:r>
            <a:r>
              <a:rPr sz="1300" i="0">
                <a:solidFill>
                  <a:srgbClr val="111827"/>
                </a:solidFill>
                <a:latin typeface="Arial"/>
              </a:rPr>
              <a:t>The number abc with a = 3, b = 7, c = 1 is which number?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371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317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173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137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abc (với a = 3, b = 7, c = 1)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number abc with a = 3, b = 7, c = 1 is which number?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371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317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173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137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abc = a×100 + b×10 + c = 3×100 + 7×10 + 1 = 371.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abc = a×100 + b×10 + c = 3×100 + 7×10 + 1 = 371.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Q16.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viết nào dưới đây là SAI khi phân tích số 618?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+ 10 + 8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6×100 + 1×10 + 8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618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+ 110 + 8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+ 80 + 1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Q16.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expression below is WRONG for the number 618?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+ 10 + 8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6×100 + 1×10 + 8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618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+ 110 + 8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+ 80 + 1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Q16.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viết nào dưới đây là SAI khi phân tích số 618?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expression below is WRONG for the number 618?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+ 10 + 8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38600" y="213969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6×100 + 1×10 + 8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74280" y="213969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618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9631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500 + 110 + 8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38600" y="249631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600 + 80 + 1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618 = 600 + 10 + 8. Cách '600 + 80 + 1' đổi chỗ chục và đơn vị nên SAI.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618 = 600 + 10 + 8. The form '600 + 80 + 1' swaps tens and ones, so it is WRONG.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Q17.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gồm 8 trăm, 5 chục, 2 đơn vị được viết thành tổng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800 + 5 + 2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 + 50 + 2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800 + 50 + 2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200 + 50 + 8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800 + 20 + 5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Q17. </a:t>
            </a:r>
            <a:r>
              <a:rPr sz="1300" i="0">
                <a:solidFill>
                  <a:srgbClr val="111827"/>
                </a:solidFill>
                <a:latin typeface="Arial"/>
              </a:rPr>
              <a:t>A number with 8 hundreds, 5 tens and 2 ones is written as which sum?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800 + 5 + 2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 + 50 + 2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800 + 50 + 2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200 + 50 + 8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800 + 20 + 5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Q17.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gồm 8 trăm, 5 chục, 2 đơn vị được viết thành tổng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A number with 8 hundreds, 5 tens and 2 ones is written as which sum?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800 + 5 + 2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80 + 50 + 2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800 + 50 + 2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200 + 50 + 8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800 + 20 + 5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 trăm = 800, 5 chục = 50, 2 đơn vị = 2 ⇒ 800 + 50 + 2 (số 852).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 hundreds = 800, 5 tens = 50, 2 ones = 2 ⇒ 800 + 50 + 2 (the number 852).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Q18. </a:t>
            </a:r>
            <a:r>
              <a:rPr sz="1300" i="0">
                <a:solidFill>
                  <a:srgbClr val="111827"/>
                </a:solidFill>
                <a:latin typeface="Arial"/>
              </a:rPr>
              <a:t>Biết 645 = 6×100 + 4×10 + 5. Giá trị này cũng bằng tổng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+ 4 + 5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600 + 40 + 5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 + 40 + 5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+ 45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500 + 40 + 6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Q18. </a:t>
            </a:r>
            <a:r>
              <a:rPr sz="1300" i="0">
                <a:solidFill>
                  <a:srgbClr val="111827"/>
                </a:solidFill>
                <a:latin typeface="Arial"/>
              </a:rPr>
              <a:t>Given 645 = 6×100 + 4×10 + 5, this also equals which sum?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+ 4 + 5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600 + 40 + 5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 + 40 + 5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+ 45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500 + 40 + 6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Q18. </a:t>
            </a:r>
            <a:r>
              <a:rPr sz="1300" i="0">
                <a:solidFill>
                  <a:srgbClr val="111827"/>
                </a:solidFill>
                <a:latin typeface="Arial"/>
              </a:rPr>
              <a:t>Biết 645 = 6×100 + 4×10 + 5. Giá trị này cũng bằng tổng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Given 645 = 6×100 + 4×10 + 5, this also equals which sum?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600 + 4 + 5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600 + 40 + 5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 + 40 + 5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+ 45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500 + 40 + 6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6×100 = 600, 4×10 = 40, 5 = 5 ⇒ 600 + 40 + 5.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6×100 = 600, 4×10 = 40, 5 = 5 ⇒ 600 + 40 + 5.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Q19.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có 2 trăm, 9 chục, 0 đơn vị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209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029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290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Q19.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number has 2 hundreds, 9 tens and 0 ones?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209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029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290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Q19.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có 2 trăm, 9 chục, 0 đơn vị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number has 2 hundreds, 9 tens and 0 ones?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209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029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290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 trăm = 200, 9 chục = 90, 0 đơn vị = 0 ⇒ 200 + 90 + 0 = 290.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 hundreds = 200, 9 tens = 90, 0 ones = 0 ⇒ 200 + 90 + 0 = 290.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Q20.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viết thành tổng đúng của số 406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400 + 0 + 6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400 + 60 + 0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 + 0 + 6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+ 0 + 4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400 + 6 + 0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Q20. </a:t>
            </a:r>
            <a:r>
              <a:rPr sz="1300" i="0">
                <a:solidFill>
                  <a:srgbClr val="111827"/>
                </a:solidFill>
                <a:latin typeface="Arial"/>
              </a:rPr>
              <a:t>The correct expanded form of 406 is?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400 + 0 + 6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400 + 60 + 0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 + 0 + 6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+ 0 + 4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400 + 6 + 0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Q20.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viết thành tổng đúng của số 406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correct expanded form of 406 is?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400 + 0 + 6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400 + 60 + 0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 + 0 + 6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600 + 0 + 4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400 + 6 + 0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406 có 4 trăm, 0 chục, 6 đơn vị ⇒ 400 + 0 + 6.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406 has 4 hundreds, 0 tens, 6 ones ⇒ 400 + 0 + 6.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Q21.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 3608 thành tổng các nghìn, trăm, chục, đơn vị.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Q21.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3608 as a sum of thousands, hundreds, tens and ones.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Q21.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 3608 thành tổng các nghìn, trăm, chục, đơn vị.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3608 as a sum of thousands, hundreds, tens and ones.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3608 có 3 nghìn, 6 trăm, 0 chục, 8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3608 = 3000 + 600 + 0 + 8.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3000 + 600 + 0 + 8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3608 has 3 thousands, 6 hundreds, 0 tens, 8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3608 = 3000 + 600 + 0 + 8.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3000 + 600 + 0 + 8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Q22.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gồm 5 trăm, 0 chục và 9 đơn vị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Q22.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number has 5 hundreds, 0 tens and 9 ones?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Q22.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gồm 5 trăm, 0 chục và 9 đơn vị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number has 5 hundreds, 0 tens and 9 ones?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 trăm = 500, 0 chục = 0, 9 đơn vị = 9.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đó là 509.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509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 hundreds = 500, 0 tens = 0, 9 ones = 9.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number is 509.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509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Q23.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abc với a = 4, b = 0, c = 7. Hãy viết abc = a×100 + b×10 + c rồi cho biết abc là số nào.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Q23. </a:t>
            </a:r>
            <a:r>
              <a:rPr sz="1300" i="0">
                <a:solidFill>
                  <a:srgbClr val="111827"/>
                </a:solidFill>
                <a:latin typeface="Arial"/>
              </a:rPr>
              <a:t>For abc with a = 4, b = 0, c = 7, write abc = a×100 + b×10 + c and give the number.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Q23.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abc với a = 4, b = 0, c = 7. Hãy viết abc = a×100 + b×10 + c rồi cho biết abc là số nào.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For abc with a = 4, b = 0, c = 7, write abc = a×100 + b×10 + c and give the number.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abc = 4×100 + 0×10 + 7 = 400 + 0 + 7.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Vậy abc = 407.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407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abc = 4×100 + 0×10 + 7 = 400 + 0 + 7.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So abc = 407.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407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Q24.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bằng 8×100 + 3×10 + 5?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Q24.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number is equal to 8×100 + 3×10 + 5?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Q24.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bằng 8×100 + 3×10 + 5?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number is equal to 8×100 + 3×10 + 5?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8×100 = 800, 3×10 = 30, 5 = 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800 + 30 + 5 = 835.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835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8×100 = 800, 3×10 = 30, 5 = 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800 + 30 + 5 = 835.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835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M = 700 + 20 + 6. Chữ số hàng chục của M là mấy?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Q25. </a:t>
            </a:r>
            <a:r>
              <a:rPr sz="1300" i="0">
                <a:solidFill>
                  <a:srgbClr val="111827"/>
                </a:solidFill>
                <a:latin typeface="Arial"/>
              </a:rPr>
              <a:t>Let M = 700 + 20 + 6. What is the tens digit of M?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M = 700 + 20 + 6. Chữ số hàng chục của M là mấy?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Let M = 700 + 20 + 6. What is the tens digit of M?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M = 700 + 20 + 6 = 726.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Hàng chục của 726 là chữ số 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M = 700 + 20 + 6 = 726.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tens digit of 726 is 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Q26. </a:t>
            </a:r>
            <a:r>
              <a:rPr sz="1300" i="0">
                <a:solidFill>
                  <a:srgbClr val="111827"/>
                </a:solidFill>
                <a:latin typeface="Arial"/>
              </a:rPr>
              <a:t>Tìm số có ba chữ số biết nó bằng 900 + 0 + 4.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Q26. </a:t>
            </a:r>
            <a:r>
              <a:rPr sz="1300" i="0">
                <a:solidFill>
                  <a:srgbClr val="111827"/>
                </a:solidFill>
                <a:latin typeface="Arial"/>
              </a:rPr>
              <a:t>Find the three-digit number that equals 900 + 0 + 4.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Q26. </a:t>
            </a:r>
            <a:r>
              <a:rPr sz="1300" i="0">
                <a:solidFill>
                  <a:srgbClr val="111827"/>
                </a:solidFill>
                <a:latin typeface="Arial"/>
              </a:rPr>
              <a:t>Tìm số có ba chữ số biết nó bằng 900 + 0 + 4.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Find the three-digit number that equals 900 + 0 + 4.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900 + 0 + 4 = 9 trăm 0 chục 4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đó là 904.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904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900 + 0 + 4 = 9 hundreds 0 tens 4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number is 904.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904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Q27. </a:t>
            </a:r>
            <a:r>
              <a:rPr sz="1300" i="0">
                <a:solidFill>
                  <a:srgbClr val="111827"/>
                </a:solidFill>
                <a:latin typeface="Arial"/>
              </a:rPr>
              <a:t>Giá trị của chữ số 5 trong số 452 là bao nhiêu?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Q27. </a:t>
            </a:r>
            <a:r>
              <a:rPr sz="1300" i="0">
                <a:solidFill>
                  <a:srgbClr val="111827"/>
                </a:solidFill>
                <a:latin typeface="Arial"/>
              </a:rPr>
              <a:t>What is the value of the digit 5 in the number 452?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Q27. </a:t>
            </a:r>
            <a:r>
              <a:rPr sz="1300" i="0">
                <a:solidFill>
                  <a:srgbClr val="111827"/>
                </a:solidFill>
                <a:latin typeface="Arial"/>
              </a:rPr>
              <a:t>Giá trị của chữ số 5 trong số 452 là bao nhiêu?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What is the value of the digit 5 in the number 452?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Chữ số 5 ở hàng chục.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Giá trị là 5×10 = 50.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50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digit 5 is in the tens place.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Its value is 5×10 = 50.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50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5486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Q28.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lớn nhất có ba chữ số mà khi phân tích có dạng 600 + □0 + 3 (□ là một chữ số). Số đó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2048255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32257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Q28. </a:t>
            </a:r>
            <a:r>
              <a:rPr sz="1300" i="0">
                <a:solidFill>
                  <a:srgbClr val="111827"/>
                </a:solidFill>
                <a:latin typeface="Arial"/>
              </a:rPr>
              <a:t>The greatest three-digit number of the form 600 + □0 + 3 (□ is one digit). What is it?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965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5486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Q28.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lớn nhất có ba chữ số mà khi phân tích có dạng 600 + □0 + 3 (□ là một chữ số). Số đó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2029967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greatest three-digit number of the form 600 + □0 + 3 (□ is one digit). What is it?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414015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68833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Để số lớn nhất, chọn chữ số hàng chục lớn nhất là 9.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600 + 90 + 3 = 693.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693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To make it greatest, choose the largest tens digit 9.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600 + 90 + 3 = 693.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693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Q29.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 2450 thành tổng các hàng (nghìn, trăm, chục, đơn vị).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Q29.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2450 as a sum of thousands, hundreds, tens and ones.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Q29.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 2450 thành tổng các hàng (nghìn, trăm, chục, đơn vị).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2450 as a sum of thousands, hundreds, tens and ones.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2450 có 2 nghìn, 4 trăm, 5 chục, 0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2450 = 2000 + 400 + 50 + 0.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2000 + 400 + 50 + 0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2450 has 2 thousands, 4 hundreds, 5 tens, 0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2450 = 2000 + 400 + 50 + 0.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2000 + 400 + 50 + 0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5486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Q30. </a:t>
            </a:r>
            <a:r>
              <a:rPr sz="1300" i="0">
                <a:solidFill>
                  <a:srgbClr val="111827"/>
                </a:solidFill>
                <a:latin typeface="Arial"/>
              </a:rPr>
              <a:t>Một số có hàng trăm là 7, hàng đơn vị là 2, hàng chục bằng 0. Viết số đó thành tổng các hàng.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2048255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32257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Q30. </a:t>
            </a:r>
            <a:r>
              <a:rPr sz="1300" i="0">
                <a:solidFill>
                  <a:srgbClr val="111827"/>
                </a:solidFill>
                <a:latin typeface="Arial"/>
              </a:rPr>
              <a:t>A number has hundreds digit 7, ones digit 2 and tens digit 0. Write it in expanded form.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965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5486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Q30. </a:t>
            </a:r>
            <a:r>
              <a:rPr sz="1300" i="0">
                <a:solidFill>
                  <a:srgbClr val="111827"/>
                </a:solidFill>
                <a:latin typeface="Arial"/>
              </a:rPr>
              <a:t>Một số có hàng trăm là 7, hàng đơn vị là 2, hàng chục bằng 0. Viết số đó thành tổng các hàng.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2029967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A number has hundreds digit 7, ones digit 2 and tens digit 0. Write it in expanded form.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414015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68833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30.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đó là 702.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702 = 700 + 0 + 2.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700 + 0 + 2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150/151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30.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number is 702.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702 = 700 + 0 + 2.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700 + 0 + 2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151/151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